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This report documents the results of an A/B test about if there is a statistically significant difference in the average number of rides between iPhone and Android users.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416" name="Google Shape;416;p16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17" name="Google Shape;417;p16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Waze Churn Prevention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8" name="Google Shape;418;p16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Hypothesis Testing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9" name="Google Shape;419;p16"/>
          <p:cNvSpPr txBox="1"/>
          <p:nvPr/>
        </p:nvSpPr>
        <p:spPr>
          <a:xfrm>
            <a:off x="3629025" y="3800475"/>
            <a:ext cx="3867300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Research Question: </a:t>
            </a: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Do iPhone users have the same number of average drives as Android users?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Null Hypothesis</a:t>
            </a: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 There is no difference in the average number of drives between iPhone and Android users.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Alternative Hypothesis</a:t>
            </a: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 There is a difference in the average number of drives between iPhone and Android users.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Significance Level</a:t>
            </a:r>
            <a:r>
              <a:rPr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: 5%</a:t>
            </a:r>
            <a:endParaRPr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0" name="Google Shape;420;p16"/>
          <p:cNvSpPr txBox="1"/>
          <p:nvPr/>
        </p:nvSpPr>
        <p:spPr>
          <a:xfrm>
            <a:off x="333375" y="3971925"/>
            <a:ext cx="2724300" cy="3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Mean Number of Drives: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Android: 66.2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iPhone: 67.9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P-value = 14.3%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Failure to reject the null hypothesis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No statistical significant difference in terms of mean number of rides between Android and iPhone users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3495675" y="7800975"/>
            <a:ext cx="4000800" cy="21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Analyze other variables to determine if they affect churn rate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Use analysis to build a machine learning model to predict churn rate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